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73" r:id="rId3"/>
    <p:sldId id="256" r:id="rId4"/>
    <p:sldId id="270" r:id="rId5"/>
    <p:sldId id="283" r:id="rId6"/>
    <p:sldId id="271" r:id="rId7"/>
    <p:sldId id="268" r:id="rId8"/>
    <p:sldId id="267" r:id="rId9"/>
    <p:sldId id="258" r:id="rId10"/>
    <p:sldId id="272" r:id="rId11"/>
    <p:sldId id="279" r:id="rId12"/>
    <p:sldId id="278" r:id="rId13"/>
    <p:sldId id="259" r:id="rId14"/>
    <p:sldId id="260" r:id="rId15"/>
    <p:sldId id="282" r:id="rId16"/>
    <p:sldId id="274" r:id="rId17"/>
    <p:sldId id="261" r:id="rId18"/>
    <p:sldId id="281" r:id="rId19"/>
    <p:sldId id="275" r:id="rId20"/>
    <p:sldId id="276" r:id="rId21"/>
    <p:sldId id="265" r:id="rId22"/>
    <p:sldId id="284" r:id="rId23"/>
    <p:sldId id="26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4658" autoAdjust="0"/>
  </p:normalViewPr>
  <p:slideViewPr>
    <p:cSldViewPr>
      <p:cViewPr>
        <p:scale>
          <a:sx n="100" d="100"/>
          <a:sy n="100" d="100"/>
        </p:scale>
        <p:origin x="-72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3673B-5F30-40D9-9DF4-8EAFF195E4BC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42B2D-71CC-41DE-91FD-AA10E3070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anice\Desktop\US photos\tau w hx.JPG"/>
          <p:cNvPicPr>
            <a:picLocks noChangeAspect="1" noChangeArrowheads="1"/>
          </p:cNvPicPr>
          <p:nvPr/>
        </p:nvPicPr>
        <p:blipFill>
          <a:blip r:embed="rId2" cstate="print"/>
          <a:srcRect l="13125" t="7031" r="3281" b="11953"/>
          <a:stretch>
            <a:fillRect/>
          </a:stretch>
        </p:blipFill>
        <p:spPr bwMode="auto">
          <a:xfrm>
            <a:off x="3124200" y="381000"/>
            <a:ext cx="4758098" cy="614883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243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 BERKLEY" pitchFamily="2" charset="0"/>
              </a:rPr>
              <a:t>The    USA   Province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 BERKLEY" pitchFamily="2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 BERKLEY" pitchFamily="2" charset="0"/>
              </a:rPr>
              <a:t>   of  the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 BERKLEY" pitchFamily="2" charset="0"/>
              </a:rPr>
              <a:t>Immaculate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 BERKLEY" pitchFamily="2" charset="0"/>
              </a:rPr>
              <a:t>Conception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  <a:latin typeface="Lucida Handwriting" pitchFamily="66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Bringing hope, sharing joy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1026" name="Picture 2" descr="C:\Users\janice\Desktop\US photos\sisterjudine_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janice\Desktop\US photos\clowning.jpg"/>
          <p:cNvPicPr>
            <a:picLocks noChangeAspect="1" noChangeArrowheads="1"/>
          </p:cNvPicPr>
          <p:nvPr/>
        </p:nvPicPr>
        <p:blipFill>
          <a:blip r:embed="rId3" cstate="print"/>
          <a:srcRect r="19446"/>
          <a:stretch>
            <a:fillRect/>
          </a:stretch>
        </p:blipFill>
        <p:spPr bwMode="auto">
          <a:xfrm>
            <a:off x="4648200" y="2743200"/>
            <a:ext cx="3908761" cy="301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Teaching through Art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2050" name="Picture 2" descr="C:\Users\janice\Pictures\US Centennial closing\jan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962400"/>
            <a:ext cx="341376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janice\Pictures\US Centennial closing\rose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971800"/>
            <a:ext cx="2328807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505200" y="4191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 BERKLEY" pitchFamily="2" charset="0"/>
              </a:rPr>
              <a:t>Through drama</a:t>
            </a:r>
            <a:endParaRPr lang="en-US" sz="2000" dirty="0">
              <a:latin typeface="AR BERKLEY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2590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 BERKLEY" pitchFamily="2" charset="0"/>
              </a:rPr>
              <a:t>Becoming  art </a:t>
            </a:r>
            <a:endParaRPr lang="en-US" sz="2000" dirty="0">
              <a:latin typeface="AR BERKLEY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6172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Newark, NJ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6248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Felician</a:t>
            </a:r>
            <a:r>
              <a:rPr lang="en-US" dirty="0" smtClean="0"/>
              <a:t> College, Lodi, NJ</a:t>
            </a:r>
            <a:endParaRPr lang="en-US" dirty="0"/>
          </a:p>
        </p:txBody>
      </p:sp>
      <p:pic>
        <p:nvPicPr>
          <p:cNvPr id="2052" name="Picture 4" descr="C:\Users\janice\Pictures\Nancy's art\After Every Renewed Year Na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371600"/>
            <a:ext cx="3505200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486400" y="14478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 BERKLEY" pitchFamily="2" charset="0"/>
              </a:rPr>
              <a:t>Through painting</a:t>
            </a:r>
            <a:endParaRPr lang="en-US" sz="2000" dirty="0">
              <a:latin typeface="AR BERKLEY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981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Bucksport, Me.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 BERKLEY" pitchFamily="2" charset="0"/>
              </a:rPr>
              <a:t>Caring for Creation</a:t>
            </a:r>
            <a:endParaRPr lang="en-US" sz="4000" dirty="0">
              <a:latin typeface="AR BERKLEY" pitchFamily="2" charset="0"/>
            </a:endParaRPr>
          </a:p>
        </p:txBody>
      </p:sp>
      <p:pic>
        <p:nvPicPr>
          <p:cNvPr id="1026" name="Picture 2" descr="C:\Users\janice\Pictures\care for creat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janice\Pictures\cc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67000"/>
            <a:ext cx="3779520" cy="28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495800" y="1371600"/>
            <a:ext cx="38956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 BERKLEY" pitchFamily="2" charset="0"/>
              </a:rPr>
              <a:t>with a Franciscan spirit of respect   </a:t>
            </a:r>
            <a:endParaRPr lang="en-US" sz="2800" dirty="0">
              <a:latin typeface="AR BERKLEY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/>
          <a:lstStyle/>
          <a:p>
            <a:r>
              <a:rPr lang="en-US" sz="3200" dirty="0" smtClean="0">
                <a:latin typeface="AR BERKLEY" pitchFamily="2" charset="0"/>
              </a:rPr>
              <a:t>Loving all our brothers &amp; sisters, animals too</a:t>
            </a:r>
            <a:endParaRPr lang="en-US" sz="3200" dirty="0">
              <a:latin typeface="AR BERKLEY" pitchFamily="2" charset="0"/>
            </a:endParaRPr>
          </a:p>
        </p:txBody>
      </p:sp>
      <p:pic>
        <p:nvPicPr>
          <p:cNvPr id="1026" name="Picture 2" descr="C:\Users\janice\Desktop\US photos\cem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8956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janice\Desktop\US photos\sistermartha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4145280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495800" y="22098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 BERKLEY" pitchFamily="2" charset="0"/>
              </a:rPr>
              <a:t>Creating space for peace</a:t>
            </a:r>
            <a:endParaRPr lang="en-US" sz="3200" dirty="0">
              <a:latin typeface="AR BERKLEY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 BERKLEY" pitchFamily="2" charset="0"/>
              </a:rPr>
              <a:t>                      Health ministries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3075" name="Picture 3" descr="C:\Users\janice\Desktop\US photos\nursing.jpg"/>
          <p:cNvPicPr>
            <a:picLocks noChangeAspect="1" noChangeArrowheads="1"/>
          </p:cNvPicPr>
          <p:nvPr/>
        </p:nvPicPr>
        <p:blipFill>
          <a:blip r:embed="rId2" cstate="print">
            <a:lum bright="-3000" contrast="2000"/>
          </a:blip>
          <a:srcRect/>
          <a:stretch>
            <a:fillRect/>
          </a:stretch>
        </p:blipFill>
        <p:spPr bwMode="auto">
          <a:xfrm>
            <a:off x="685800" y="4114800"/>
            <a:ext cx="3289581" cy="2377440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53000" y="5257800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St. Elizabeth  and Holy</a:t>
            </a:r>
          </a:p>
          <a:p>
            <a:r>
              <a:rPr lang="en-US" sz="2400" dirty="0" smtClean="0"/>
              <a:t>     Cross Hospitals</a:t>
            </a:r>
          </a:p>
          <a:p>
            <a:r>
              <a:rPr lang="en-US" dirty="0" smtClean="0"/>
              <a:t>                   Texas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4876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1940 ~ 1981</a:t>
            </a:r>
            <a:endParaRPr lang="en-US" dirty="0"/>
          </a:p>
        </p:txBody>
      </p:sp>
      <p:pic>
        <p:nvPicPr>
          <p:cNvPr id="2050" name="Picture 2" descr="C:\Users\janice\Desktop\pictures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5800"/>
            <a:ext cx="4047744" cy="2709672"/>
          </a:xfrm>
          <a:prstGeom prst="round2Diag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3" descr="C:\Users\janice\Desktop\img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295400"/>
            <a:ext cx="2830597" cy="3291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Social Care Ministries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4" name="Picture 2" descr="C:\Users\janice\Desktop\US photos\cecil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685800" y="2057400"/>
            <a:ext cx="2618232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4572000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St. </a:t>
            </a:r>
            <a:r>
              <a:rPr lang="en-US" dirty="0" err="1" smtClean="0"/>
              <a:t>Walberga’s</a:t>
            </a:r>
            <a:endParaRPr lang="en-US" dirty="0" smtClean="0"/>
          </a:p>
          <a:p>
            <a:r>
              <a:rPr lang="en-US" dirty="0" smtClean="0"/>
              <a:t>         Orphanage,</a:t>
            </a:r>
          </a:p>
          <a:p>
            <a:r>
              <a:rPr lang="en-US" dirty="0" smtClean="0"/>
              <a:t>  New Jersey 1931 ~ 1962</a:t>
            </a:r>
            <a:endParaRPr lang="en-US" dirty="0"/>
          </a:p>
        </p:txBody>
      </p:sp>
      <p:pic>
        <p:nvPicPr>
          <p:cNvPr id="1026" name="Picture 2" descr="C:\Users\janice\Desktop\Rosel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590800"/>
            <a:ext cx="4907584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Sharing sacred times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4098" name="Picture 2" descr="C:\Users\janice\Desktop\img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3047936" cy="393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janice\Pictures\US Centennial closing\pictures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905000"/>
            <a:ext cx="464524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 smtClean="0">
                <a:latin typeface="AR BERKLEY" pitchFamily="2" charset="0"/>
              </a:rPr>
              <a:t>   Sharing the journey of life through counseling</a:t>
            </a:r>
            <a:endParaRPr lang="en-US" sz="3200" dirty="0">
              <a:latin typeface="AR BERKLEY" pitchFamily="2" charset="0"/>
            </a:endParaRPr>
          </a:p>
        </p:txBody>
      </p:sp>
      <p:pic>
        <p:nvPicPr>
          <p:cNvPr id="6146" name="Picture 2" descr="C:\Users\janice\Desktop\US photos\2013-04-26-0939-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101" t="7951"/>
          <a:stretch>
            <a:fillRect/>
          </a:stretch>
        </p:blipFill>
        <p:spPr bwMode="auto">
          <a:xfrm>
            <a:off x="228601" y="1524000"/>
            <a:ext cx="4133181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janice\Desktop\US photos\fr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95600"/>
            <a:ext cx="4023360" cy="301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 BERKLEY" pitchFamily="2" charset="0"/>
              </a:rPr>
              <a:t>Inter religious Dialogue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3074" name="Picture 2" descr="C:\Users\janice\Desktop\Joann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52600"/>
            <a:ext cx="5330952" cy="333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And restoring communal faith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5122" name="Picture 2" descr="C:\Users\janice\Desktop\img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76400"/>
            <a:ext cx="5588002" cy="3840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12954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 BERKLEY" pitchFamily="2" charset="0"/>
              </a:rPr>
              <a:t>Women with a Mission for Christ </a:t>
            </a:r>
            <a:endParaRPr lang="en-US" sz="2800" dirty="0">
              <a:latin typeface="AR BERKLEY" pitchFamily="2" charset="0"/>
            </a:endParaRPr>
          </a:p>
        </p:txBody>
      </p:sp>
      <p:pic>
        <p:nvPicPr>
          <p:cNvPr id="5" name="Picture 2" descr="C:\Users\janice\Desktop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09800"/>
            <a:ext cx="4384585" cy="3291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 BERKLEY" pitchFamily="2" charset="0"/>
              </a:rPr>
              <a:t>Southwestern blessings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6146" name="Picture 2" descr="C:\Users\janice\Desktop\img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303901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janice\Pictures\Nancy's art\Nancy-Franc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447800"/>
            <a:ext cx="27432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15000" y="5105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 BERKLEY" pitchFamily="2" charset="0"/>
              </a:rPr>
              <a:t>Artistic Expression by</a:t>
            </a:r>
          </a:p>
          <a:p>
            <a:r>
              <a:rPr lang="en-US" dirty="0" smtClean="0">
                <a:latin typeface="AR BERKLEY" pitchFamily="2" charset="0"/>
              </a:rPr>
              <a:t>Sr. Nancy Earle, smic</a:t>
            </a:r>
            <a:endParaRPr lang="en-US" dirty="0">
              <a:latin typeface="AR BERKLEY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 BERKLEY" pitchFamily="2" charset="0"/>
              </a:rPr>
              <a:t>International mission: Bolivia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1964~68 </a:t>
            </a:r>
            <a:endParaRPr lang="en-US" dirty="0"/>
          </a:p>
        </p:txBody>
      </p:sp>
      <p:pic>
        <p:nvPicPr>
          <p:cNvPr id="2050" name="Picture 2" descr="C:\Users\janice\Desktop\US photos\meri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3001772" cy="3566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janice\Desktop\US photos\bolivi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2733026" cy="3566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7150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 BERKLEY" pitchFamily="2" charset="0"/>
              </a:rPr>
              <a:t>Gospel witness through catechetical, medical, </a:t>
            </a:r>
          </a:p>
          <a:p>
            <a:pPr algn="ctr"/>
            <a:r>
              <a:rPr lang="en-US" sz="2400" dirty="0" smtClean="0">
                <a:latin typeface="AR BERKLEY" pitchFamily="2" charset="0"/>
              </a:rPr>
              <a:t>  and social services</a:t>
            </a:r>
            <a:endParaRPr lang="en-US" sz="2400" dirty="0">
              <a:latin typeface="AR BERKLEY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 BERKLEY" pitchFamily="2" charset="0"/>
              </a:rPr>
              <a:t>A sisterly blessing for the journey 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1026" name="Picture 2" descr="C:\Users\janice\Desktop\Cong Museum\pictur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447800"/>
            <a:ext cx="4331208" cy="3349752"/>
          </a:xfrm>
          <a:prstGeom prst="round2DiagRect">
            <a:avLst/>
          </a:prstGeom>
          <a:noFill/>
          <a:ln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 BERKLEY" pitchFamily="2" charset="0"/>
              </a:rPr>
              <a:t>Charism continued: A contemplative compassionate presence…</a:t>
            </a:r>
            <a:endParaRPr lang="en-US" sz="3600" dirty="0">
              <a:latin typeface="AR BERKLEY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  </a:t>
            </a:r>
          </a:p>
          <a:p>
            <a:pPr>
              <a:buNone/>
            </a:pPr>
            <a:r>
              <a:rPr lang="en-US" dirty="0" smtClean="0"/>
              <a:t>				</a:t>
            </a:r>
            <a:r>
              <a:rPr lang="en-US" dirty="0" smtClean="0">
                <a:latin typeface="AR BERKLEY" pitchFamily="2" charset="0"/>
              </a:rPr>
              <a:t>Advocacy for</a:t>
            </a:r>
          </a:p>
          <a:p>
            <a:r>
              <a:rPr lang="en-US" dirty="0" smtClean="0">
                <a:latin typeface="AR BERKLEY" pitchFamily="2" charset="0"/>
              </a:rPr>
              <a:t>Victims of human trafficking </a:t>
            </a:r>
          </a:p>
          <a:p>
            <a:r>
              <a:rPr lang="en-US" dirty="0" smtClean="0">
                <a:latin typeface="AR BERKLEY" pitchFamily="2" charset="0"/>
              </a:rPr>
              <a:t>Immigration reform that is human and just</a:t>
            </a:r>
          </a:p>
          <a:p>
            <a:r>
              <a:rPr lang="en-US" dirty="0" smtClean="0">
                <a:latin typeface="AR BERKLEY" pitchFamily="2" charset="0"/>
              </a:rPr>
              <a:t>Care for creation: against </a:t>
            </a:r>
            <a:r>
              <a:rPr lang="en-US" dirty="0" err="1" smtClean="0">
                <a:latin typeface="AR BERKLEY" pitchFamily="2" charset="0"/>
              </a:rPr>
              <a:t>fracking</a:t>
            </a:r>
            <a:r>
              <a:rPr lang="en-US" dirty="0" smtClean="0">
                <a:latin typeface="AR BERKLEY" pitchFamily="2" charset="0"/>
              </a:rPr>
              <a:t> and other pollutants to endanger our sister water.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 BERKLEY" pitchFamily="2" charset="0"/>
              </a:rPr>
              <a:t>First US location: St. Bonaventure , </a:t>
            </a:r>
            <a:br>
              <a:rPr lang="en-US" sz="3200" dirty="0" smtClean="0">
                <a:latin typeface="AR BERKLEY" pitchFamily="2" charset="0"/>
              </a:rPr>
            </a:br>
            <a:r>
              <a:rPr lang="en-US" sz="3200" dirty="0" smtClean="0">
                <a:latin typeface="AR BERKLEY" pitchFamily="2" charset="0"/>
              </a:rPr>
              <a:t>New York, 1924</a:t>
            </a:r>
            <a:endParaRPr lang="en-US" sz="3200" dirty="0">
              <a:latin typeface="AR BERKLEY" pitchFamily="2" charset="0"/>
            </a:endParaRPr>
          </a:p>
        </p:txBody>
      </p:sp>
      <p:pic>
        <p:nvPicPr>
          <p:cNvPr id="7171" name="Picture 3" descr="C:\Users\janice\Desktop\US photos\St. Bon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6961790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 BERKLEY" pitchFamily="2" charset="0"/>
              </a:rPr>
              <a:t>A call to mission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1027" name="Picture 3" descr="C:\Users\janice\Desktop\US photos\usa 1.JPG"/>
          <p:cNvPicPr>
            <a:picLocks noChangeAspect="1" noChangeArrowheads="1"/>
          </p:cNvPicPr>
          <p:nvPr/>
        </p:nvPicPr>
        <p:blipFill>
          <a:blip r:embed="rId2" cstate="print"/>
          <a:srcRect l="14063" r="12656" b="1875"/>
          <a:stretch>
            <a:fillRect/>
          </a:stretch>
        </p:blipFill>
        <p:spPr bwMode="auto">
          <a:xfrm>
            <a:off x="4658868" y="2590800"/>
            <a:ext cx="3629600" cy="3499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19050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Yesterday and Today</a:t>
            </a:r>
            <a:endParaRPr lang="en-US" sz="2800" dirty="0"/>
          </a:p>
        </p:txBody>
      </p:sp>
      <p:pic>
        <p:nvPicPr>
          <p:cNvPr id="8" name="Picture 2" descr="C:\Users\janice\Desktop\img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4073236" cy="3229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ice\Documents\IMG_96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828800"/>
            <a:ext cx="3902825" cy="2926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38200" y="51054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 1942 to 1960 this  building served as the Congregation’s  generalate</a:t>
            </a:r>
          </a:p>
          <a:p>
            <a:r>
              <a:rPr lang="en-US" dirty="0" smtClean="0"/>
              <a:t>From 1960 to 1995 it was the provincial headquarters of the US Province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09800" y="1066800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 BERKLEY" pitchFamily="2" charset="0"/>
              </a:rPr>
              <a:t>Generalate-Provincial  Center</a:t>
            </a:r>
            <a:endParaRPr lang="en-US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AR BERKLEY" pitchFamily="2" charset="0"/>
              </a:rPr>
              <a:t>Tombrock</a:t>
            </a:r>
            <a:r>
              <a:rPr lang="en-US" sz="3600" dirty="0" smtClean="0">
                <a:latin typeface="AR BERKLEY" pitchFamily="2" charset="0"/>
              </a:rPr>
              <a:t> College</a:t>
            </a:r>
            <a:endParaRPr lang="en-US" sz="3600" dirty="0">
              <a:latin typeface="AR BERKLEY" pitchFamily="2" charset="0"/>
            </a:endParaRPr>
          </a:p>
        </p:txBody>
      </p:sp>
      <p:pic>
        <p:nvPicPr>
          <p:cNvPr id="2050" name="Picture 2" descr="C:\Users\janice\Documents\IMG_95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334000" y="1676400"/>
            <a:ext cx="342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 BERKLEY" pitchFamily="2" charset="0"/>
              </a:rPr>
              <a:t>From 1956 to 1976</a:t>
            </a:r>
          </a:p>
          <a:p>
            <a:pPr algn="ctr"/>
            <a:r>
              <a:rPr lang="en-US" sz="2800" dirty="0" err="1" smtClean="0">
                <a:latin typeface="AR BERKLEY" pitchFamily="2" charset="0"/>
              </a:rPr>
              <a:t>Tombrock</a:t>
            </a:r>
            <a:r>
              <a:rPr lang="en-US" sz="2800" dirty="0" smtClean="0">
                <a:latin typeface="AR BERKLEY" pitchFamily="2" charset="0"/>
              </a:rPr>
              <a:t> College</a:t>
            </a:r>
          </a:p>
          <a:p>
            <a:pPr algn="ctr"/>
            <a:r>
              <a:rPr lang="en-US" sz="2800" dirty="0" smtClean="0">
                <a:latin typeface="AR BERKLEY" pitchFamily="2" charset="0"/>
              </a:rPr>
              <a:t>provided for the  professional education needed by the Sisters for  ministry.</a:t>
            </a:r>
            <a:endParaRPr lang="en-US" sz="2800" dirty="0">
              <a:latin typeface="AR BERKLEY" pitchFamily="2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Tombrock College (1956-1976) began as a Sisters Formation College and eventually expanded to include co-educational programs and AA degrees.</a:t>
            </a:r>
            <a:r>
              <a:rPr kumimoji="0" lang="en-US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Tombrock College (1956-1976) began as a Sisters Formation College and eventually expanded to include co-educational programs and AA degrees.</a:t>
            </a:r>
            <a:r>
              <a:rPr kumimoji="0" lang="en-US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Tombrock College (1956-1976) began as a Sisters Formation College and eventually expanded to include co-educational programs and AA degrees</a:t>
            </a:r>
            <a:r>
              <a:rPr kumimoji="0" lang="en-US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9530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Tombrock</a:t>
            </a:r>
            <a:r>
              <a:rPr lang="en-US" dirty="0" smtClean="0"/>
              <a:t> was Mother </a:t>
            </a:r>
            <a:r>
              <a:rPr lang="en-US" dirty="0" err="1" smtClean="0"/>
              <a:t>Immaculata’s</a:t>
            </a:r>
            <a:r>
              <a:rPr lang="en-US" dirty="0" smtClean="0"/>
              <a:t> family name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 BERKLEY" pitchFamily="2" charset="0"/>
              </a:rPr>
              <a:t>          Parish schools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8194" name="Picture 2" descr="C:\Users\janice\Desktop\US photos\pa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363658" cy="2377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janice\Desktop\img016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5410200" y="1676400"/>
            <a:ext cx="3206750" cy="2749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715000" y="1219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Illinois, Texas, New Jersey</a:t>
            </a:r>
            <a:endParaRPr lang="en-US" dirty="0"/>
          </a:p>
        </p:txBody>
      </p:sp>
      <p:pic>
        <p:nvPicPr>
          <p:cNvPr id="6" name="Picture 2" descr="C:\Users\janice\Desktop\Soteris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1371600" y="3429000"/>
            <a:ext cx="3745335" cy="2651760"/>
          </a:xfrm>
          <a:prstGeom prst="round2Diag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 BERKLEY" pitchFamily="2" charset="0"/>
              </a:rPr>
              <a:t>Pastoral education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5123" name="Picture 3" descr="C:\Users\janice\Desktop\US photos\merit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76400"/>
            <a:ext cx="3983082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C:\Users\janice\Desktop\US photos\Marci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929"/>
          <a:stretch>
            <a:fillRect/>
          </a:stretch>
        </p:blipFill>
        <p:spPr bwMode="auto">
          <a:xfrm>
            <a:off x="228600" y="2743200"/>
            <a:ext cx="4191000" cy="3246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 BERKLEY" pitchFamily="2" charset="0"/>
              </a:rPr>
              <a:t>Pastoral services</a:t>
            </a:r>
            <a:endParaRPr lang="en-US" dirty="0">
              <a:latin typeface="AR BERKLEY" pitchFamily="2" charset="0"/>
            </a:endParaRPr>
          </a:p>
        </p:txBody>
      </p:sp>
      <p:pic>
        <p:nvPicPr>
          <p:cNvPr id="4098" name="Picture 2" descr="C:\Users\janice\Desktop\US photos\2013-04-26-0935-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191000"/>
            <a:ext cx="5114544" cy="2450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janice\Desktop\US photos\new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1066800"/>
            <a:ext cx="3240822" cy="2834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janice\Desktop\US photos\Eleanor,soc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762000"/>
            <a:ext cx="2319608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</TotalTime>
  <Words>299</Words>
  <Application>Microsoft Office PowerPoint</Application>
  <PresentationFormat>On-screen Show (4:3)</PresentationFormat>
  <Paragraphs>62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First US location: St. Bonaventure ,  New York, 1924</vt:lpstr>
      <vt:lpstr>A call to mission</vt:lpstr>
      <vt:lpstr>Slide 5</vt:lpstr>
      <vt:lpstr>Tombrock College</vt:lpstr>
      <vt:lpstr>          Parish schools</vt:lpstr>
      <vt:lpstr>Pastoral education</vt:lpstr>
      <vt:lpstr>Pastoral services</vt:lpstr>
      <vt:lpstr>Bringing hope, sharing joy</vt:lpstr>
      <vt:lpstr>Teaching through Art</vt:lpstr>
      <vt:lpstr>Caring for Creation</vt:lpstr>
      <vt:lpstr>Loving all our brothers &amp; sisters, animals too</vt:lpstr>
      <vt:lpstr>                      Health ministries</vt:lpstr>
      <vt:lpstr>Social Care Ministries</vt:lpstr>
      <vt:lpstr>Sharing sacred times</vt:lpstr>
      <vt:lpstr>   Sharing the journey of life through counseling</vt:lpstr>
      <vt:lpstr>Inter religious Dialogue</vt:lpstr>
      <vt:lpstr>And restoring communal faith</vt:lpstr>
      <vt:lpstr>Southwestern blessings</vt:lpstr>
      <vt:lpstr>International mission: Bolivia 1964~68 </vt:lpstr>
      <vt:lpstr>A sisterly blessing for the journey </vt:lpstr>
      <vt:lpstr>Charism continued: A contemplative compassionate presence…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janice</dc:creator>
  <cp:lastModifiedBy>SMIC</cp:lastModifiedBy>
  <cp:revision>13</cp:revision>
  <dcterms:created xsi:type="dcterms:W3CDTF">2013-04-29T18:38:09Z</dcterms:created>
  <dcterms:modified xsi:type="dcterms:W3CDTF">2018-06-22T15:21:56Z</dcterms:modified>
</cp:coreProperties>
</file>